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301" r:id="rId4"/>
    <p:sldId id="302" r:id="rId5"/>
    <p:sldId id="305" r:id="rId6"/>
    <p:sldId id="303" r:id="rId7"/>
    <p:sldId id="304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78" d="100"/>
          <a:sy n="78" d="100"/>
        </p:scale>
        <p:origin x="37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3.fntdata"/><Relationship Id="rId5" Type="http://schemas.openxmlformats.org/officeDocument/2006/relationships/slide" Target="slides/slide3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12/24/2018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SUBQUERY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Subquery</a:t>
            </a:r>
            <a:r>
              <a:rPr lang="en-US" dirty="0"/>
              <a:t> is a query within a query. These subqueries can reside in the WHERE clause, the FROM clause, or the SELECT clause.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4038600" y="2951130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SYNTAX where subquery is in WHERE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SELECT "column_name1"</a:t>
            </a:r>
          </a:p>
          <a:p>
            <a:r>
              <a:rPr lang="en-US" dirty="0">
                <a:latin typeface="+mj-lt"/>
              </a:rPr>
              <a:t>FROM "table_name1"</a:t>
            </a:r>
          </a:p>
          <a:p>
            <a:r>
              <a:rPr lang="en-US" dirty="0">
                <a:latin typeface="+mj-lt"/>
              </a:rPr>
              <a:t>WHERE "column_name2" [Comparison Operator]</a:t>
            </a:r>
          </a:p>
          <a:p>
            <a:r>
              <a:rPr lang="en-US" dirty="0">
                <a:latin typeface="+mj-lt"/>
              </a:rPr>
              <a:t>(SELECT "column_name3"</a:t>
            </a:r>
          </a:p>
          <a:p>
            <a:r>
              <a:rPr lang="en-US" dirty="0">
                <a:latin typeface="+mj-lt"/>
              </a:rPr>
              <a:t>FROM "table_name2"</a:t>
            </a:r>
          </a:p>
          <a:p>
            <a:r>
              <a:rPr lang="en-US" dirty="0">
                <a:latin typeface="+mj-lt"/>
              </a:rPr>
              <a:t>WHERE "condition");</a:t>
            </a:r>
          </a:p>
        </p:txBody>
      </p:sp>
    </p:spTree>
    <p:extLst>
      <p:ext uri="{BB962C8B-B14F-4D97-AF65-F5344CB8AC3E}">
        <p14:creationId xmlns:p14="http://schemas.microsoft.com/office/powerpoint/2010/main" val="1947921474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SUBQUERY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Subquery</a:t>
            </a:r>
            <a:r>
              <a:rPr lang="en-US" dirty="0"/>
              <a:t> is a query within a query. These subqueries can reside in the WHERE clause, the FROM clause, or the SELECT clause.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3131228"/>
            <a:ext cx="75520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Subquery in </a:t>
            </a:r>
            <a:r>
              <a:rPr lang="en-US" dirty="0" smtClean="0">
                <a:latin typeface="+mj-lt"/>
              </a:rPr>
              <a:t>WHERE</a:t>
            </a:r>
          </a:p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SELECT </a:t>
            </a:r>
            <a:r>
              <a:rPr lang="en-US" dirty="0">
                <a:latin typeface="+mj-lt"/>
              </a:rPr>
              <a:t>* </a:t>
            </a:r>
            <a:r>
              <a:rPr lang="en-US" dirty="0" smtClean="0">
                <a:latin typeface="+mj-lt"/>
              </a:rPr>
              <a:t>FROM </a:t>
            </a:r>
            <a:r>
              <a:rPr lang="en-US" dirty="0">
                <a:latin typeface="+mj-lt"/>
              </a:rPr>
              <a:t>sales</a:t>
            </a:r>
          </a:p>
          <a:p>
            <a:r>
              <a:rPr lang="en-US" dirty="0" smtClean="0">
                <a:latin typeface="+mj-lt"/>
              </a:rPr>
              <a:t>WHERE </a:t>
            </a:r>
            <a:r>
              <a:rPr lang="en-US" dirty="0" err="1">
                <a:latin typeface="+mj-lt"/>
              </a:rPr>
              <a:t>customer_ID</a:t>
            </a:r>
            <a:r>
              <a:rPr lang="en-US" dirty="0">
                <a:latin typeface="+mj-lt"/>
              </a:rPr>
              <a:t> </a:t>
            </a:r>
            <a:r>
              <a:rPr lang="en-US" dirty="0" smtClean="0">
                <a:latin typeface="+mj-lt"/>
              </a:rPr>
              <a:t>IN </a:t>
            </a:r>
          </a:p>
          <a:p>
            <a:r>
              <a:rPr lang="en-US" dirty="0" smtClean="0">
                <a:latin typeface="+mj-lt"/>
              </a:rPr>
              <a:t>	(SELECT DISTINCT </a:t>
            </a:r>
            <a:r>
              <a:rPr lang="en-US" dirty="0" err="1" smtClean="0">
                <a:latin typeface="+mj-lt"/>
              </a:rPr>
              <a:t>customer_id</a:t>
            </a:r>
            <a:endParaRPr lang="en-US" dirty="0" smtClean="0">
              <a:latin typeface="+mj-lt"/>
            </a:endParaRP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 FROM </a:t>
            </a:r>
            <a:r>
              <a:rPr lang="en-US" dirty="0">
                <a:latin typeface="+mj-lt"/>
              </a:rPr>
              <a:t>customer </a:t>
            </a:r>
            <a:r>
              <a:rPr lang="en-US" dirty="0" smtClean="0">
                <a:latin typeface="+mj-lt"/>
              </a:rPr>
              <a:t>WHERE </a:t>
            </a:r>
            <a:r>
              <a:rPr lang="en-US" dirty="0">
                <a:latin typeface="+mj-lt"/>
              </a:rPr>
              <a:t>age &gt;60</a:t>
            </a:r>
            <a:r>
              <a:rPr lang="en-US" dirty="0" smtClean="0">
                <a:latin typeface="+mj-lt"/>
              </a:rPr>
              <a:t>);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9135777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SUBQUERY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Subquery</a:t>
            </a:r>
            <a:r>
              <a:rPr lang="en-US" dirty="0"/>
              <a:t> is a query within a query. These subqueries can reside in the WHERE clause, the FROM clause, or the SELECT clause.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2161731"/>
            <a:ext cx="755203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+mj-lt"/>
              </a:rPr>
              <a:t>Subquery </a:t>
            </a:r>
            <a:r>
              <a:rPr lang="en-US" dirty="0">
                <a:latin typeface="+mj-lt"/>
              </a:rPr>
              <a:t>in FROM</a:t>
            </a:r>
          </a:p>
          <a:p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SELECT 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 smtClean="0">
                <a:latin typeface="+mj-lt"/>
              </a:rPr>
              <a:t>a.product_id</a:t>
            </a:r>
            <a:r>
              <a:rPr lang="en-US" dirty="0" smtClean="0">
                <a:latin typeface="+mj-lt"/>
              </a:rPr>
              <a:t> 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 smtClean="0">
                <a:latin typeface="+mj-lt"/>
              </a:rPr>
              <a:t>a.product_name</a:t>
            </a:r>
            <a:r>
              <a:rPr lang="en-US" dirty="0" smtClean="0">
                <a:latin typeface="+mj-lt"/>
              </a:rPr>
              <a:t> 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 smtClean="0">
                <a:latin typeface="+mj-lt"/>
              </a:rPr>
              <a:t>a.category</a:t>
            </a:r>
            <a:r>
              <a:rPr lang="en-US" dirty="0" smtClean="0">
                <a:latin typeface="+mj-lt"/>
              </a:rPr>
              <a:t>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 smtClean="0">
                <a:latin typeface="+mj-lt"/>
              </a:rPr>
              <a:t>b.quantity</a:t>
            </a:r>
            <a:r>
              <a:rPr lang="en-US" dirty="0" smtClean="0">
                <a:latin typeface="+mj-lt"/>
              </a:rPr>
              <a:t> 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FROM </a:t>
            </a:r>
            <a:r>
              <a:rPr lang="en-US" dirty="0">
                <a:latin typeface="+mj-lt"/>
              </a:rPr>
              <a:t>product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>
                <a:latin typeface="+mj-lt"/>
              </a:rPr>
              <a:t>a </a:t>
            </a:r>
          </a:p>
          <a:p>
            <a:r>
              <a:rPr lang="en-US" dirty="0" smtClean="0">
                <a:latin typeface="+mj-lt"/>
              </a:rPr>
              <a:t>LEFT JOIN (SELECT </a:t>
            </a:r>
            <a:r>
              <a:rPr lang="en-US" dirty="0" err="1" smtClean="0">
                <a:latin typeface="+mj-lt"/>
              </a:rPr>
              <a:t>product_id</a:t>
            </a:r>
            <a:r>
              <a:rPr lang="en-US" dirty="0" smtClean="0">
                <a:latin typeface="+mj-lt"/>
              </a:rPr>
              <a:t>,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	SUM(quantity</a:t>
            </a:r>
            <a:r>
              <a:rPr lang="en-US" dirty="0">
                <a:latin typeface="+mj-lt"/>
              </a:rPr>
              <a:t>)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>
                <a:latin typeface="+mj-lt"/>
              </a:rPr>
              <a:t>quantity </a:t>
            </a:r>
            <a:endParaRPr lang="en-US" dirty="0" smtClean="0">
              <a:latin typeface="+mj-lt"/>
            </a:endParaRP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	FROM </a:t>
            </a:r>
            <a:r>
              <a:rPr lang="en-US" dirty="0">
                <a:latin typeface="+mj-lt"/>
              </a:rPr>
              <a:t>sales </a:t>
            </a:r>
            <a:r>
              <a:rPr lang="en-US" dirty="0" smtClean="0">
                <a:latin typeface="+mj-lt"/>
              </a:rPr>
              <a:t>GROUP BY </a:t>
            </a:r>
            <a:r>
              <a:rPr lang="en-US" dirty="0" err="1">
                <a:latin typeface="+mj-lt"/>
              </a:rPr>
              <a:t>product_id</a:t>
            </a:r>
            <a:r>
              <a:rPr lang="en-US" dirty="0">
                <a:latin typeface="+mj-lt"/>
              </a:rPr>
              <a:t>) </a:t>
            </a:r>
            <a:r>
              <a:rPr lang="en-US" dirty="0" smtClean="0">
                <a:latin typeface="+mj-lt"/>
              </a:rPr>
              <a:t>AS </a:t>
            </a:r>
            <a:r>
              <a:rPr lang="en-US" dirty="0">
                <a:latin typeface="+mj-lt"/>
              </a:rPr>
              <a:t>b</a:t>
            </a:r>
          </a:p>
          <a:p>
            <a:r>
              <a:rPr lang="en-US" dirty="0" smtClean="0">
                <a:latin typeface="+mj-lt"/>
              </a:rPr>
              <a:t>ON </a:t>
            </a:r>
            <a:r>
              <a:rPr lang="en-US" dirty="0" err="1">
                <a:latin typeface="+mj-lt"/>
              </a:rPr>
              <a:t>a.product_id</a:t>
            </a:r>
            <a:r>
              <a:rPr lang="en-US" dirty="0">
                <a:latin typeface="+mj-lt"/>
              </a:rPr>
              <a:t> = </a:t>
            </a:r>
            <a:r>
              <a:rPr lang="en-US" dirty="0" err="1">
                <a:latin typeface="+mj-lt"/>
              </a:rPr>
              <a:t>b.product_id</a:t>
            </a:r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ORDER BY </a:t>
            </a:r>
            <a:r>
              <a:rPr lang="en-US" dirty="0" err="1">
                <a:latin typeface="+mj-lt"/>
              </a:rPr>
              <a:t>b.quantity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desc</a:t>
            </a:r>
            <a:r>
              <a:rPr lang="en-US" dirty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157134294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SUBQUERY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Subquery</a:t>
            </a:r>
            <a:r>
              <a:rPr lang="en-US" dirty="0"/>
              <a:t> is a query within a query. These subqueries can reside in the WHERE clause, the FROM clause, or the SELECT clause.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2854229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>
              <a:latin typeface="+mj-lt"/>
            </a:endParaRPr>
          </a:p>
          <a:p>
            <a:r>
              <a:rPr lang="en-US" dirty="0" smtClean="0">
                <a:latin typeface="+mj-lt"/>
              </a:rPr>
              <a:t>SELECT 	</a:t>
            </a:r>
            <a:r>
              <a:rPr lang="en-US" dirty="0" err="1" smtClean="0">
                <a:latin typeface="+mj-lt"/>
              </a:rPr>
              <a:t>customer_id</a:t>
            </a:r>
            <a:r>
              <a:rPr lang="en-US" dirty="0">
                <a:latin typeface="+mj-lt"/>
              </a:rPr>
              <a:t>, </a:t>
            </a:r>
            <a:endParaRPr lang="en-US" dirty="0" smtClean="0">
              <a:latin typeface="+mj-lt"/>
            </a:endParaRPr>
          </a:p>
          <a:p>
            <a:r>
              <a:rPr lang="en-US" dirty="0">
                <a:latin typeface="+mj-lt"/>
              </a:rPr>
              <a:t>	</a:t>
            </a:r>
            <a:r>
              <a:rPr lang="en-US" dirty="0" err="1" smtClean="0">
                <a:latin typeface="+mj-lt"/>
              </a:rPr>
              <a:t>order_line</a:t>
            </a:r>
            <a:r>
              <a:rPr lang="en-US" dirty="0">
                <a:latin typeface="+mj-lt"/>
              </a:rPr>
              <a:t>, </a:t>
            </a:r>
            <a:endParaRPr lang="en-US" dirty="0" smtClean="0">
              <a:latin typeface="+mj-lt"/>
            </a:endParaRP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(SELECT </a:t>
            </a:r>
            <a:r>
              <a:rPr lang="en-US" dirty="0" err="1">
                <a:latin typeface="+mj-lt"/>
              </a:rPr>
              <a:t>customer_name</a:t>
            </a:r>
            <a:r>
              <a:rPr lang="en-US" dirty="0">
                <a:latin typeface="+mj-lt"/>
              </a:rPr>
              <a:t> </a:t>
            </a:r>
            <a:endParaRPr lang="en-US" dirty="0" smtClean="0">
              <a:latin typeface="+mj-lt"/>
            </a:endParaRP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	FROM </a:t>
            </a:r>
            <a:r>
              <a:rPr lang="en-US" dirty="0">
                <a:latin typeface="+mj-lt"/>
              </a:rPr>
              <a:t>customer </a:t>
            </a:r>
            <a:endParaRPr lang="en-US" dirty="0" smtClean="0">
              <a:latin typeface="+mj-lt"/>
            </a:endParaRP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	WHERE </a:t>
            </a:r>
            <a:r>
              <a:rPr lang="en-US" dirty="0" err="1">
                <a:latin typeface="+mj-lt"/>
              </a:rPr>
              <a:t>sales.customer_id</a:t>
            </a:r>
            <a:r>
              <a:rPr lang="en-US" dirty="0">
                <a:latin typeface="+mj-lt"/>
              </a:rPr>
              <a:t> = </a:t>
            </a:r>
            <a:r>
              <a:rPr lang="en-US" dirty="0" err="1">
                <a:latin typeface="+mj-lt"/>
              </a:rPr>
              <a:t>customer.customer_id</a:t>
            </a:r>
            <a:r>
              <a:rPr lang="en-US" dirty="0">
                <a:latin typeface="+mj-lt"/>
              </a:rPr>
              <a:t>)</a:t>
            </a:r>
          </a:p>
          <a:p>
            <a:r>
              <a:rPr lang="en-US" dirty="0" smtClean="0">
                <a:latin typeface="+mj-lt"/>
              </a:rPr>
              <a:t>FROM </a:t>
            </a:r>
            <a:r>
              <a:rPr lang="en-US" dirty="0">
                <a:latin typeface="+mj-lt"/>
              </a:rPr>
              <a:t>sales </a:t>
            </a:r>
            <a:endParaRPr lang="en-US" dirty="0" smtClean="0">
              <a:latin typeface="+mj-lt"/>
            </a:endParaRPr>
          </a:p>
          <a:p>
            <a:r>
              <a:rPr lang="en-US" dirty="0" smtClean="0">
                <a:latin typeface="+mj-lt"/>
              </a:rPr>
              <a:t>ORDER BY </a:t>
            </a:r>
            <a:r>
              <a:rPr lang="en-US" dirty="0" err="1">
                <a:latin typeface="+mj-lt"/>
              </a:rPr>
              <a:t>customer_id</a:t>
            </a:r>
            <a:r>
              <a:rPr lang="en-US" dirty="0">
                <a:latin typeface="+mj-lt"/>
              </a:rPr>
              <a:t>;</a:t>
            </a:r>
            <a:endParaRPr lang="en-US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2643580170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SUBQUERY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Subquery</a:t>
            </a:r>
            <a:r>
              <a:rPr lang="en-US" dirty="0"/>
              <a:t> is a query within a query. These subqueries can reside in the WHERE clause, the FROM clause, or the SELECT clause.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4038600" y="2070608"/>
            <a:ext cx="755203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There are a few rules that subqueries must follow −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Subqueries must be enclosed within parentheses.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subquery can have only one column in the SELECT clause, unless multiple columns are in the main query for the subquery to compare its selected columns.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ORDER BY command cannot be used in a subquery, although the main query can use an ORDER BY. The GROUP BY command can be used to perform the same function as the ORDER BY in a subquery.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Subqueries that return more than one row can only be used with multiple value operators such as the IN operator.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SELECT list cannot include any references to values that evaluate to a BLOB, ARRAY, CLOB, or NCLOB.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subquery cannot be immediately enclosed in a set function.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BETWEEN operator cannot be used with a subquery. However, the BETWEEN operator can be used within the subquery.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68E85A-50EE-4AAF-81E8-262461E5C711}"/>
              </a:ext>
            </a:extLst>
          </p:cNvPr>
          <p:cNvSpPr txBox="1"/>
          <p:nvPr/>
        </p:nvSpPr>
        <p:spPr>
          <a:xfrm>
            <a:off x="42097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RULES</a:t>
            </a:r>
          </a:p>
        </p:txBody>
      </p:sp>
    </p:spTree>
    <p:extLst>
      <p:ext uri="{BB962C8B-B14F-4D97-AF65-F5344CB8AC3E}">
        <p14:creationId xmlns:p14="http://schemas.microsoft.com/office/powerpoint/2010/main" val="1592176878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4480</TotalTime>
  <Words>363</Words>
  <Application>Microsoft Office PowerPoint</Application>
  <PresentationFormat>Widescreen</PresentationFormat>
  <Paragraphs>63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Century Gothic</vt:lpstr>
      <vt:lpstr>Arial</vt:lpstr>
      <vt:lpstr>Calibri Light</vt:lpstr>
      <vt:lpstr>Template</vt:lpstr>
      <vt:lpstr>Custom Design</vt:lpstr>
      <vt:lpstr>PowerPoint Presentation</vt:lpstr>
      <vt:lpstr>SUBQUERY</vt:lpstr>
      <vt:lpstr>SUBQUERY</vt:lpstr>
      <vt:lpstr>SUBQUERY</vt:lpstr>
      <vt:lpstr>SUBQUERY</vt:lpstr>
      <vt:lpstr>SUBQUERY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Pukhraj Parikh</cp:lastModifiedBy>
  <cp:revision>109</cp:revision>
  <dcterms:created xsi:type="dcterms:W3CDTF">2018-09-26T08:50:40Z</dcterms:created>
  <dcterms:modified xsi:type="dcterms:W3CDTF">2018-12-24T12:25:47Z</dcterms:modified>
</cp:coreProperties>
</file>